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200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878C9338-3DC7-D3AB-8950-610BA5AFDA7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1B923F4D-9A1E-A96B-8086-046DBE31052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7695AF98-E5F9-876A-C4B5-87627F577B96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6811B04C-5A07-CFFE-C670-9472F009C7E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2294" name="Rectangle 6">
            <a:extLst>
              <a:ext uri="{FF2B5EF4-FFF2-40B4-BE49-F238E27FC236}">
                <a16:creationId xmlns:a16="http://schemas.microsoft.com/office/drawing/2014/main" id="{2B90CF01-DFE5-0430-76D3-B657EE92374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2295" name="Rectangle 7">
            <a:extLst>
              <a:ext uri="{FF2B5EF4-FFF2-40B4-BE49-F238E27FC236}">
                <a16:creationId xmlns:a16="http://schemas.microsoft.com/office/drawing/2014/main" id="{5E858432-1CD5-04E0-FE51-A239304B16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51D6F72-AAD3-4251-A362-E5883FAE6A97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5BC46BF-4180-5290-AD3B-C673C0F6A3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8CC07D-24ED-4FCE-A2C9-855A9B6E4043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A05AA094-FDA6-A2C1-62B4-6D7922D06BA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C860D998-618F-1AB5-5E0C-F80EB22882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3D25D3C-E3A1-9C35-2BCF-C7BFB9995C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91EA54-6684-423D-9CBD-E1106CCFAE1A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59EE99E1-75C8-4A78-6A10-EEC77A0F93F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C9D5AC05-3856-F064-D567-6352998090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ABC9FDF-0A9D-61B1-6C72-8DF13232DC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C44E5A-8CB7-4938-B938-BA7841BCB9F1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F8ABD774-755A-73EE-A554-4CD3CF58D4F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B90A7DB6-FE9E-4579-F559-C2B74190B3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2CEC38D-5A60-40CA-41A7-20911780F6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F2042E-C65F-4C03-8E32-D47C699685F5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C809855B-D805-5609-D03C-9C8E3A58A32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45F7B4D5-D4E3-589D-CAA3-4AEB03DA6E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A83929C-4DBC-B6CD-3E94-EDC770001F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DFEF57-6C12-49DD-ABA5-A03ACF7CEA5F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532275D9-615D-1F2E-EB6F-35643F4CBAE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50045FCA-82E4-1BEB-E2CF-2020834EC2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3A11FC6-EEDA-D88F-80FB-7AF8CD3349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7E4696-F44A-46A2-A8F0-A843661EEE9B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5B7F3136-5AC3-9372-502E-A20636F7AE9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F2008B96-5CC3-A525-ECBD-595DE5F700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C0207CB-3F3C-F0F2-980F-3D2645FF92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927271-AF15-4F71-9F98-907AA7B65E45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FAD20CF3-753F-FA76-2D7B-DA17E2DE476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F99E2DD4-5770-BD3A-6937-67AB459058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999FD-FE1A-FE29-FB7E-0B722877D0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84EA30-0462-4C75-88DD-BDCD6C05F8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C5EA56-324C-8B1A-F28C-2BF47EA2B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125AC5-FD84-8650-9C36-3E270E1E9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8D072B-FEF6-2966-9747-E21A218AC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AD494A-4D78-4504-A103-00BA379D515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08951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D09F9-C0CB-3593-DD2D-39B4C71B0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F4BFD7-B801-83FD-813E-13C9BF7AF1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1F12DE-295F-5C1E-06F7-541F4B0C8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0EEADF-595E-1377-C400-952296E90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7CF7E-2307-BE7D-46A3-66FCFF5D7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E2E2D2-247C-4542-B36C-BC37393D4F2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73679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2411D9-A2B6-CABF-C3B3-1C603B1425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3B27BC-2012-63FE-D7D3-A54E246248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9104F-BA8D-F9DD-D171-CEB058229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A0E346-6872-B904-BDF9-0DA3CBD10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491BB2-7032-BEF8-48FF-698680C61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6F5A09-CB79-463D-90AF-D7DFF79F20F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19682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EF01F-27C7-AE02-C1EF-0170F153B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5A2D6D-726D-ED5F-4E59-E6F91B7C85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EF3B3C-948B-68B0-7E7F-D7FEE6DF6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999096-8CF7-D7AA-6EC9-080AF9F55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15A17-4C29-52F5-A759-839C55394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9BB57-44A1-46ED-8550-C86B3E444CD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46135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2BB27-EA69-AA19-5D7D-C4869882F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CC71AD-C412-F4A0-AAAC-D64953A194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4DC384-252B-42A6-BD33-4492135C3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1F37CD-3FA9-0E74-F02E-EAC00AD73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C864E5-519A-C992-391C-9F368A371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937B1A-E7B1-4B8E-BFBB-E2DB78C8648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81530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583CF-B7A7-53FA-134E-D64641F83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8083A9-0007-4D37-CFBB-51D599A52B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99768B-73BE-A1CA-009A-0D176D83F6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377760-35AA-739A-2BCA-C7203C612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63A509-8F62-2CAB-6AA1-83C962CD5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1467F6-A907-F22A-A204-16C2E4E58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634C2F-4756-43B3-86D9-1FFC8406A63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5712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7285C-BC08-74BA-DF1B-A5027F9C2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05873F-F4AB-1863-E950-72C74F8BAB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F9AA45-8A13-B4CE-9F4F-1007C3FBC0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9A17EC-671F-0776-B492-DFFDC4C511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CC1AA6-63D3-0926-3945-4A86655959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3C1B4B-1836-AD49-1692-0CD9A756B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7CE5B6-1105-A835-5DCE-133D228DD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147AE5-CFC8-EB2D-7BAB-4A13BDAE6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75F633-C855-4EA1-ACF1-7F998C43251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73914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5D361-7C88-1EF8-A49B-B22D7B931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EFCF6E-6B62-BC38-6B51-0D3B4A32B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F9444D-1A03-3055-7437-CAAA821A0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7E6B25-85C3-7A4B-715E-93EAC43AD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42F52B-6F9E-4DC6-A810-596872127B6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76412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01AE02-AFA2-FFF6-03A4-A743190C5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031887-FEC5-6DB7-6F32-F7E46F249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794C0F-9274-AC06-86B0-C6D8FDC3B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414B53-52E5-4AB9-BDF6-BEDF51FFE19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70743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202AC-69EA-2AD8-0F3D-0E924D3A2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5A5348-6973-D748-2F38-A5F9C1DEA0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B863D9-DAFF-1527-DC02-5B1EC0ECBB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9A531B-B65A-1D17-7F17-FBD6A6151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11E7E5-5992-A7BF-DA9D-8C5EA7709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9A1CF6-EB4C-FB1D-E08F-528621711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75699A-B7F9-42C5-B64B-D0AB35F3B85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3369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3DEB6-3663-D22A-7659-5F3CBFD4D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F574AF-CD32-FDAD-23FD-35A80219DB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945CE7-89BF-67E1-E206-BACD90B2A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BDD26B-1C9C-2D59-352E-682BE8F2B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C6EC3D-B791-D493-19DF-456298FB3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347173-945E-84EE-FBD4-4EB6D8039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F44791-897E-437A-A75C-4BEA1931F49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92585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DDFCE6C-A286-E6A3-44EF-56D31D1CC2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FA387C3-17A5-C0E5-0544-9277DECF99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CBFCEB1-D651-DE09-178B-B6A5BD545C5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FBDC618-F79D-8547-4D0A-1FAAE2CCC64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CE1659B-78EE-023A-DC59-14A51EE8DC1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156DEF5-7E07-4DAF-A0C6-58A825D115CA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F2B3461A-D2B5-D676-109E-DA8C8B726B0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cy-GB" altLang="en-US" sz="4400"/>
              <a:t>Trench Warfare in WWI</a:t>
            </a:r>
            <a:endParaRPr lang="en-GB" altLang="en-US" sz="440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D2AB956C-08B3-A601-5C4B-E197026E227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cy-GB" altLang="en-US" sz="3200"/>
              <a:t>Year 9 History</a:t>
            </a:r>
            <a:endParaRPr lang="en-GB" altLang="en-US" sz="3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295292C8-B447-7D71-EBFC-3D594B55CD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y-GB" altLang="en-US"/>
              <a:t>Myth</a:t>
            </a:r>
            <a:endParaRPr lang="en-GB" altLang="en-US"/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57A76BD4-788D-33B2-0D7C-286A8EEBF2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341438"/>
            <a:ext cx="8351838" cy="4535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37D3F0A7-4081-0104-5CCC-90D89665AE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y-GB" altLang="en-US"/>
              <a:t>Reality</a:t>
            </a:r>
            <a:endParaRPr lang="en-GB" altLang="en-US"/>
          </a:p>
        </p:txBody>
      </p:sp>
      <p:pic>
        <p:nvPicPr>
          <p:cNvPr id="4100" name="Picture 4">
            <a:extLst>
              <a:ext uri="{FF2B5EF4-FFF2-40B4-BE49-F238E27FC236}">
                <a16:creationId xmlns:a16="http://schemas.microsoft.com/office/drawing/2014/main" id="{02BFD9A4-365A-9F21-18C7-912FBB3B8781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196975"/>
            <a:ext cx="6840538" cy="5472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4EA6861F-98A2-2EC8-F114-E1C3881CED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y-GB" altLang="en-US"/>
              <a:t>The Trench System</a:t>
            </a:r>
            <a:endParaRPr lang="en-GB" alt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3A2EDAC9-BA5F-EB95-2CA4-FC62F65BD0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3827463" cy="4525963"/>
          </a:xfrm>
        </p:spPr>
        <p:txBody>
          <a:bodyPr/>
          <a:lstStyle/>
          <a:p>
            <a:r>
              <a:rPr lang="cy-GB" altLang="en-US"/>
              <a:t>Front line</a:t>
            </a:r>
          </a:p>
          <a:p>
            <a:r>
              <a:rPr lang="cy-GB" altLang="en-US"/>
              <a:t>Communication trench</a:t>
            </a:r>
          </a:p>
          <a:p>
            <a:r>
              <a:rPr lang="cy-GB" altLang="en-US"/>
              <a:t>Support trenches</a:t>
            </a:r>
          </a:p>
          <a:p>
            <a:r>
              <a:rPr lang="cy-GB" altLang="en-US"/>
              <a:t>No Mans Land</a:t>
            </a:r>
          </a:p>
          <a:p>
            <a:r>
              <a:rPr lang="cy-GB" altLang="en-US"/>
              <a:t>Barbed wire</a:t>
            </a:r>
            <a:endParaRPr lang="en-GB" altLang="en-US"/>
          </a:p>
        </p:txBody>
      </p:sp>
      <p:pic>
        <p:nvPicPr>
          <p:cNvPr id="5124" name="Picture 4">
            <a:extLst>
              <a:ext uri="{FF2B5EF4-FFF2-40B4-BE49-F238E27FC236}">
                <a16:creationId xmlns:a16="http://schemas.microsoft.com/office/drawing/2014/main" id="{614C5F87-53A5-A16A-5EE1-27FEF39099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1268413"/>
            <a:ext cx="4000500" cy="244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>
            <a:extLst>
              <a:ext uri="{FF2B5EF4-FFF2-40B4-BE49-F238E27FC236}">
                <a16:creationId xmlns:a16="http://schemas.microsoft.com/office/drawing/2014/main" id="{526441FC-0D0C-8DD8-938C-810A94CE9D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3860800"/>
            <a:ext cx="4071937" cy="208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D1E2F20D-D7C4-AFA8-321F-FBEA64CEDF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y-GB" altLang="en-US"/>
              <a:t>Trench Warfare</a:t>
            </a:r>
            <a:endParaRPr lang="en-GB" alt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3FFCF5F-253B-1F56-BA2A-FC0973A8D4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r>
              <a:rPr lang="cy-GB" altLang="en-US"/>
              <a:t>Offensive attacks into No Mans Land</a:t>
            </a:r>
          </a:p>
          <a:p>
            <a:r>
              <a:rPr lang="cy-GB" altLang="en-US"/>
              <a:t>Shell fire</a:t>
            </a:r>
          </a:p>
          <a:p>
            <a:r>
              <a:rPr lang="cy-GB" altLang="en-US"/>
              <a:t>Going over the top</a:t>
            </a:r>
          </a:p>
          <a:p>
            <a:r>
              <a:rPr lang="cy-GB" altLang="en-US"/>
              <a:t>Retreat</a:t>
            </a:r>
          </a:p>
          <a:p>
            <a:r>
              <a:rPr lang="cy-GB" altLang="en-US"/>
              <a:t>The enemy goes forth</a:t>
            </a:r>
            <a:endParaRPr lang="en-GB" altLang="en-US"/>
          </a:p>
        </p:txBody>
      </p:sp>
      <p:pic>
        <p:nvPicPr>
          <p:cNvPr id="6148" name="Picture 4">
            <a:extLst>
              <a:ext uri="{FF2B5EF4-FFF2-40B4-BE49-F238E27FC236}">
                <a16:creationId xmlns:a16="http://schemas.microsoft.com/office/drawing/2014/main" id="{B50D11F2-BCA1-BD86-DF3E-7CAACBF6A2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1557338"/>
            <a:ext cx="4103687" cy="3887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13235EF3-2FD1-B19B-F416-E8F655999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y-GB" altLang="en-US"/>
              <a:t>Suggested Tasks</a:t>
            </a:r>
            <a:endParaRPr lang="en-GB" altLang="en-U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6FB22879-D117-FE58-F82C-19C85AA4DE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y-GB" altLang="en-US"/>
              <a:t>Draw a picture of a trench see p. 24 of textbook.</a:t>
            </a:r>
          </a:p>
          <a:p>
            <a:r>
              <a:rPr lang="cy-GB" altLang="en-US"/>
              <a:t>Write a description how trench warfare worked.</a:t>
            </a:r>
          </a:p>
          <a:p>
            <a:r>
              <a:rPr lang="cy-GB" altLang="en-US"/>
              <a:t>Draw a picture of a soldier and what he would have had to take into battle.</a:t>
            </a:r>
          </a:p>
          <a:p>
            <a:pPr>
              <a:buFontTx/>
              <a:buNone/>
            </a:pPr>
            <a:r>
              <a:rPr lang="cy-GB" altLang="en-US"/>
              <a:t>Resources: 	Textbook p.22-31</a:t>
            </a:r>
          </a:p>
          <a:p>
            <a:pPr>
              <a:buFontTx/>
              <a:buNone/>
            </a:pPr>
            <a:r>
              <a:rPr lang="cy-GB" altLang="en-US"/>
              <a:t>				Trench warfare packs</a:t>
            </a:r>
            <a:endParaRPr lang="en-GB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>
            <a:extLst>
              <a:ext uri="{FF2B5EF4-FFF2-40B4-BE49-F238E27FC236}">
                <a16:creationId xmlns:a16="http://schemas.microsoft.com/office/drawing/2014/main" id="{A548296C-9C4D-F9A1-9B16-7D0BDE7EE7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>
                <a:cs typeface="Arial" panose="020B0604020202020204" pitchFamily="34" charset="0"/>
              </a:rPr>
              <a:t>This powerpoint was kindly donated to </a:t>
            </a:r>
            <a:r>
              <a:rPr lang="en-GB" altLang="en-US" sz="2400"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r>
              <a:rPr lang="en-GB" altLang="en-US" sz="2400"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 sz="2400"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2">
      <a:dk1>
        <a:srgbClr val="2D2015"/>
      </a:dk1>
      <a:lt1>
        <a:srgbClr val="FFFFFF"/>
      </a:lt1>
      <a:dk2>
        <a:srgbClr val="523E26"/>
      </a:dk2>
      <a:lt2>
        <a:srgbClr val="DFC08D"/>
      </a:lt2>
      <a:accent1>
        <a:srgbClr val="8C7B70"/>
      </a:accent1>
      <a:accent2>
        <a:srgbClr val="8F5F2F"/>
      </a:accent2>
      <a:accent3>
        <a:srgbClr val="B3AFAC"/>
      </a:accent3>
      <a:accent4>
        <a:srgbClr val="DADADA"/>
      </a:accent4>
      <a:accent5>
        <a:srgbClr val="C5BFBB"/>
      </a:accent5>
      <a:accent6>
        <a:srgbClr val="81552A"/>
      </a:accent6>
      <a:hlink>
        <a:srgbClr val="CCB400"/>
      </a:hlink>
      <a:folHlink>
        <a:srgbClr val="8C9EA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155</Words>
  <Application>Microsoft Office PowerPoint</Application>
  <PresentationFormat>On-screen Show (4:3)</PresentationFormat>
  <Paragraphs>35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Arial</vt:lpstr>
      <vt:lpstr>Default Design</vt:lpstr>
      <vt:lpstr>Trench Warfare in WWI</vt:lpstr>
      <vt:lpstr>Myth</vt:lpstr>
      <vt:lpstr>Reality</vt:lpstr>
      <vt:lpstr>The Trench System</vt:lpstr>
      <vt:lpstr>Trench Warfare</vt:lpstr>
      <vt:lpstr>Suggested Tasks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Trench Warfare in WWI</dc:title>
  <dc:subject>Trench Warfare in WWI</dc:subject>
  <dc:creator>Carol</dc:creator>
  <cp:keywords>Trench Warfare in WWI</cp:keywords>
  <dc:description>Trench Warfare in WWI</dc:description>
  <cp:lastModifiedBy>Nayan GRIFFITHS</cp:lastModifiedBy>
  <cp:revision>6</cp:revision>
  <dcterms:created xsi:type="dcterms:W3CDTF">2005-09-03T11:06:16Z</dcterms:created>
  <dcterms:modified xsi:type="dcterms:W3CDTF">2023-06-06T10:55:19Z</dcterms:modified>
  <cp:category>Trench Warfare in WWI</cp:category>
</cp:coreProperties>
</file>